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06" r:id="rId3"/>
    <p:sldId id="307" r:id="rId4"/>
    <p:sldId id="308" r:id="rId5"/>
    <p:sldId id="309" r:id="rId6"/>
    <p:sldId id="312" r:id="rId7"/>
    <p:sldId id="310" r:id="rId8"/>
    <p:sldId id="311" r:id="rId9"/>
    <p:sldId id="313" r:id="rId10"/>
    <p:sldId id="314" r:id="rId11"/>
    <p:sldId id="315" r:id="rId12"/>
    <p:sldId id="316" r:id="rId13"/>
    <p:sldId id="272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3A7"/>
    <a:srgbClr val="FF0000"/>
    <a:srgbClr val="9E0000"/>
    <a:srgbClr val="93634C"/>
    <a:srgbClr val="94634C"/>
    <a:srgbClr val="EA71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5633" autoAdjust="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8D9C38-8841-4988-B046-128F69F62E51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0BDD782-4A34-4EF0-BB2D-4F16B9858F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24F6-2672-4047-966B-AEE456C7EB56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CDBA-2D38-4E56-8733-006994DDCB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1E07-32CE-4AEE-BCD1-E573CF8C1B8E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208F-2DF1-4F3B-8610-7D4338099E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E61B-409E-472F-806D-BABC290A5CCF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4878-4F4C-4496-A0B0-5F82A4305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E811-5791-4C20-AD5D-969D67BE42A6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449C-6CFD-4A8A-94A2-7DFD482ACB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6AD3-F64F-4774-847B-476B5378DE55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65DC-E51C-487D-BCB9-A2C9D55D9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1CEA-795E-4AC5-8988-DA759D276CA1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989A-3712-4855-B7A3-1625AD3622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2ED89-E5FF-488A-BBDF-EDF23F547FF2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CF4BE-4E70-4B82-8D21-563B603939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DCC4-7ED5-4755-A1C3-32CFDBBE6C8F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EB88-D35E-4A3F-BAB8-A5C6B6EC80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104F-7106-44D4-916C-44BB6D46148F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79C1-29BA-4CD3-863D-83E5629726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6268-19EB-4646-92AB-4F7CC262D848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D9EF-7B0A-4AB9-AE73-ACC5C61CA2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7CBB-748B-4B04-A0D3-3C0272EB38BA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DD19-63BA-4A54-80D2-1DB187516E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A4EC77-9DAC-49AA-A993-3CE3867C0BF5}" type="datetimeFigureOut">
              <a:rPr lang="zh-CN" altLang="en-US"/>
              <a:pPr>
                <a:defRPr/>
              </a:pPr>
              <a:t>2021-06-11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2C9921-C2C4-4444-924D-D254F80113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E:\2016\03\PPT  培训\改\傲游截图201603031341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928688" y="1214438"/>
            <a:ext cx="6715125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CAB MACH2</a:t>
            </a: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打印机改中文和纸张校准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71438" y="6232525"/>
            <a:ext cx="3857625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kern="15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东莞市高飞电子科技有限公司</a:t>
            </a:r>
          </a:p>
          <a:p>
            <a:pPr>
              <a:defRPr/>
            </a:pPr>
            <a:r>
              <a:rPr lang="zh-CN" altLang="en-US" sz="1000" kern="15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服务热线：</a:t>
            </a:r>
            <a:r>
              <a:rPr lang="en-US" altLang="zh-CN" sz="1000" kern="15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400- 999 -2280</a:t>
            </a:r>
          </a:p>
          <a:p>
            <a:pPr>
              <a:defRPr/>
            </a:pPr>
            <a:r>
              <a:rPr lang="en-US" altLang="zh-CN" sz="1000" kern="15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Http://www.0769gf.com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7342075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，按确认键进行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纸张校准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，打印机会出一段标签纸。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纸张校准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7" name="Picture 1" descr="C:\Users\Administrator\AppData\Roaming\Tencent\Users\2317517052\QQ\WinTemp\RichOle\IG])`~(P(QFCL9`])_I$A)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71064"/>
            <a:ext cx="4929222" cy="5244084"/>
          </a:xfrm>
          <a:prstGeom prst="rect">
            <a:avLst/>
          </a:prstGeom>
          <a:noFill/>
        </p:spPr>
      </p:pic>
      <p:pic>
        <p:nvPicPr>
          <p:cNvPr id="24578" name="Picture 2" descr="C:\Users\Administrator\AppData\Roaming\Tencent\Users\2317517052\QQ\WinTemp\RichOle\V7](NYEMFBZFJJ8YDOZ@@Y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43400" cy="42957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6316153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出纸停止，下键选择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，按确认键再按上键退出。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纸张校准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8" name="Picture 2" descr="C:\Users\Administrator\AppData\Roaming\Tencent\Users\2317517052\QQ\WinTemp\RichOle\V7](NYEMFBZFJJ8YDOZ@@Y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5214974" cy="51577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5623655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退出到主页面按左右键找到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按确认键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纸张校准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29" name="Picture 1" descr="C:\Users\Administrator\AppData\Roaming\Tencent\Users\2317517052\QQ\WinTemp\RichOle\DR41NF2]1K`G9F~U~TC7J`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989" y="1428737"/>
            <a:ext cx="5438217" cy="52206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5848350" y="5657850"/>
            <a:ext cx="3149600" cy="798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东 莞 市 高 飞 电 子 科 技 有 限 公 司</a:t>
            </a:r>
            <a:endParaRPr lang="en-US" altLang="zh-CN" sz="1200" spc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培训编辑：韦工</a:t>
            </a:r>
            <a:endParaRPr lang="en-US" altLang="zh-CN" sz="1200" spc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altLang="zh-CN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  <a:r>
              <a:rPr lang="zh-CN" altLang="en-US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</a:p>
        </p:txBody>
      </p:sp>
      <p:pic>
        <p:nvPicPr>
          <p:cNvPr id="26628" name="内容占位符 8" descr="谢谢大家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56" y="1498402"/>
            <a:ext cx="8229600" cy="30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01 1"/>
          <p:cNvSpPr txBox="1">
            <a:spLocks noChangeArrowheads="1"/>
          </p:cNvSpPr>
          <p:nvPr/>
        </p:nvSpPr>
        <p:spPr bwMode="auto">
          <a:xfrm>
            <a:off x="5763393" y="3501007"/>
            <a:ext cx="2593975" cy="646113"/>
          </a:xfrm>
          <a:prstGeom prst="rect">
            <a:avLst/>
          </a:prstGeom>
          <a:noFill/>
          <a:ln>
            <a:noFill/>
          </a:ln>
          <a:effectLst>
            <a:outerShdw blurRad="127000" dir="8100000" algn="tr" rotWithShape="0">
              <a:prstClr val="black">
                <a:alpha val="30000"/>
              </a:prstClr>
            </a:outerShdw>
          </a:effec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defRPr/>
            </a:pPr>
            <a:r>
              <a:rPr lang="en-US" altLang="zh-CN" sz="3600" b="1" dirty="0">
                <a:solidFill>
                  <a:srgbClr val="0F6FC6"/>
                </a:solidFill>
                <a:latin typeface="+mn-ea"/>
                <a:ea typeface="+mn-ea"/>
              </a:rPr>
              <a:t>Thanks!</a:t>
            </a:r>
            <a:endParaRPr lang="zh-CN" altLang="en-US" sz="2400" b="1" dirty="0">
              <a:solidFill>
                <a:srgbClr val="0F6FC6"/>
              </a:solidFill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4305987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按住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几秒进入设置页面。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改中文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" name="Picture 1" descr="C:\Users\Administrator\AppData\Roaming\Tencent\Users\374899334\QQ\WinTemp\RichOle\L[{[9)4KCMAKSW0NKMM[BY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3857652" cy="51690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5033750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选择第一个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打印机设置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改中文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Picture 2" descr="C:\Users\Administrator\AppData\Roaming\Tencent\Users\2317517052\QQ\WinTemp\RichOle\876ZBYEWY5TVI9]3%K9S9B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5929354" cy="525736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375134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选择第一个语言，按确认键。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改中文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92" y="1428736"/>
            <a:ext cx="4953000" cy="52673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716253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按上键和下键找到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简体中文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按确认键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，然后按上键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改中文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Picture 2" descr="C:\Users\Administrator\AppData\Roaming\Tencent\Users\2317517052\QQ\WinTemp\RichOle\K[JHG]`L0SJVKT`QM@2472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428735"/>
            <a:ext cx="5500726" cy="53428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5623655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退出到主页面按左右键找到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，按确认键。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改中文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29" name="Picture 1" descr="C:\Users\Administrator\AppData\Roaming\Tencent\Users\2317517052\QQ\WinTemp\RichOle\DR41NF2]1K`G9F~U~TC7J`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989" y="1428737"/>
            <a:ext cx="5438217" cy="52206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4305987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按住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几秒进入设置页面。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纸张校准方法：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" name="Picture 1" descr="C:\Users\Administrator\AppData\Roaming\Tencent\Users\374899334\QQ\WinTemp\RichOle\L[{[9)4KCMAKSW0NKMM[BY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3857652" cy="51690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6038833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按左右键选择第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打印机控制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，按确认键进入。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纸张校准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85860"/>
            <a:ext cx="4143404" cy="55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785794"/>
            <a:ext cx="400782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自动测纸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，按确认键进入。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纸张校准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3" name="Picture 1" descr="C:\Users\Administrator\AppData\Roaming\Tencent\Users\2317517052\QQ\WinTemp\RichOle\YT_6F_Q3%8O}2FSV{H}]GB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4929222" cy="52600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1848</TotalTime>
  <Words>238</Words>
  <Application>Microsoft Office PowerPoint</Application>
  <PresentationFormat>全屏显示(4:3)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跋涉</vt:lpstr>
      <vt:lpstr>幻灯片 1</vt:lpstr>
      <vt:lpstr>一.改中文</vt:lpstr>
      <vt:lpstr>改中文</vt:lpstr>
      <vt:lpstr>改中文</vt:lpstr>
      <vt:lpstr>改中文</vt:lpstr>
      <vt:lpstr>改中文</vt:lpstr>
      <vt:lpstr>2.纸张校准方法：</vt:lpstr>
      <vt:lpstr>纸张校准</vt:lpstr>
      <vt:lpstr>纸张校准</vt:lpstr>
      <vt:lpstr>纸张校准</vt:lpstr>
      <vt:lpstr>纸张校准</vt:lpstr>
      <vt:lpstr>纸张校准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Administrator</cp:lastModifiedBy>
  <cp:revision>559</cp:revision>
  <dcterms:created xsi:type="dcterms:W3CDTF">2013-10-30T09:04:00Z</dcterms:created>
  <dcterms:modified xsi:type="dcterms:W3CDTF">2021-06-11T02:32:59Z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